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</p:sldIdLst>
  <p:sldSz cx="18288000" cy="10287000"/>
  <p:notesSz cx="6858000" cy="9144000"/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Perry" userId="9801ba15-da62-4f55-aa3b-92fbcdf042dc" providerId="ADAL" clId="{266211FD-358A-4DE1-9387-71F914E9BA36}"/>
    <pc:docChg chg="modSld">
      <pc:chgData name="Steve Perry" userId="9801ba15-da62-4f55-aa3b-92fbcdf042dc" providerId="ADAL" clId="{266211FD-358A-4DE1-9387-71F914E9BA36}" dt="2026-08-26T21:39:41.870" v="5" actId="20577"/>
      <pc:docMkLst>
        <pc:docMk/>
      </pc:docMkLst>
      <pc:sldChg chg="modSp mod">
        <pc:chgData name="Steve Perry" userId="9801ba15-da62-4f55-aa3b-92fbcdf042dc" providerId="ADAL" clId="{266211FD-358A-4DE1-9387-71F914E9BA36}" dt="2026-08-26T21:39:41.870" v="5" actId="20577"/>
        <pc:sldMkLst>
          <pc:docMk/>
          <pc:sldMk cId="196452107" sldId="266"/>
        </pc:sldMkLst>
        <pc:spChg chg="mod">
          <ac:chgData name="Steve Perry" userId="9801ba15-da62-4f55-aa3b-92fbcdf042dc" providerId="ADAL" clId="{266211FD-358A-4DE1-9387-71F914E9BA36}" dt="2026-08-26T21:39:41.870" v="5" actId="20577"/>
          <ac:spMkLst>
            <pc:docMk/>
            <pc:sldMk cId="196452107" sldId="266"/>
            <ac:spMk id="5" creationId="{0DBBC5A5-CBF8-98BB-1769-774045A1EF6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585470" y="466725"/>
            <a:ext cx="8787130" cy="621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4605" rIns="0" bIns="0" anchor="t"/>
          <a:lstStyle/>
          <a:p>
            <a:pPr marL="0" marR="0" indent="0" algn="l">
              <a:lnSpc>
                <a:spcPts val="4800"/>
              </a:lnSpc>
              <a:spcAft>
                <a:spcPts val="0"/>
              </a:spcAft>
            </a:pPr>
            <a:r>
              <a:rPr lang="en-US" sz="4350" b="1" spc="-70">
                <a:solidFill>
                  <a:srgbClr val="7999EC"/>
                </a:solidFill>
                <a:latin typeface="Arial Narrow" panose="02020603050405020304" pitchFamily="2"/>
              </a:rPr>
              <a:t>Enhance your projects professionally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563880" y="2110740"/>
            <a:ext cx="5775960" cy="5746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3335" rIns="0" bIns="0" anchor="t"/>
          <a:lstStyle/>
          <a:p>
            <a:pPr marL="0" marR="0" indent="0" algn="l">
              <a:lnSpc>
                <a:spcPts val="4400"/>
              </a:lnSpc>
              <a:spcAft>
                <a:spcPts val="0"/>
              </a:spcAft>
            </a:pPr>
            <a:r>
              <a:rPr lang="en-US" sz="3850" b="1" spc="-15">
                <a:solidFill>
                  <a:srgbClr val="FFFFFF"/>
                </a:solidFill>
                <a:latin typeface="Arial Narrow" panose="02020603050405020304" pitchFamily="2"/>
              </a:rPr>
              <a:t>Custom Binding Options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563880" y="3393440"/>
            <a:ext cx="9655810" cy="10655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810" rIns="0" bIns="0" anchor="t"/>
          <a:lstStyle/>
          <a:p>
            <a:pPr marL="0" marR="0" indent="0" algn="l">
              <a:lnSpc>
                <a:spcPts val="3800"/>
              </a:lnSpc>
              <a:spcAft>
                <a:spcPts val="0"/>
              </a:spcAft>
            </a:pPr>
            <a:r>
              <a:rPr lang="en-US" sz="3050" b="1" spc="-45">
                <a:solidFill>
                  <a:srgbClr val="FFFFFF"/>
                </a:solidFill>
                <a:latin typeface="Verdana" panose="02020603050405020304" pitchFamily="2"/>
              </a:rPr>
              <a:t>Coiling and Comb Binding, Folding &amp; Scoring, </a:t>
            </a:r>
          </a:p>
          <a:p>
            <a:pPr marL="0" marR="0" indent="0" algn="l">
              <a:lnSpc>
                <a:spcPts val="3800"/>
              </a:lnSpc>
              <a:spcBef>
                <a:spcPts val="735"/>
              </a:spcBef>
              <a:spcAft>
                <a:spcPts val="0"/>
              </a:spcAft>
            </a:pPr>
            <a:r>
              <a:rPr lang="en-US" sz="3050" b="1" spc="-35">
                <a:solidFill>
                  <a:srgbClr val="FFFFFF"/>
                </a:solidFill>
                <a:latin typeface="Verdana" panose="02020603050405020304" pitchFamily="2"/>
              </a:rPr>
              <a:t>Saddle Stitching, Perfect Bound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570230" y="4970780"/>
            <a:ext cx="10570210" cy="23075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315" rIns="0" bIns="0" anchor="t">
            <a:normAutofit fontScale="95000"/>
          </a:bodyPr>
          <a:lstStyle/>
          <a:p>
            <a:pPr marL="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2850" b="1" spc="130">
                <a:solidFill>
                  <a:srgbClr val="FFFFFF"/>
                </a:solidFill>
                <a:latin typeface="Tahoma" panose="02020603050405020304" pitchFamily="2"/>
              </a:rPr>
              <a:t>Choose from a variety of binding options, including coil </a:t>
            </a:r>
          </a:p>
          <a:p>
            <a:pPr marL="0" marR="0" indent="0" algn="l">
              <a:lnSpc>
                <a:spcPts val="3700"/>
              </a:lnSpc>
              <a:spcBef>
                <a:spcPts val="865"/>
              </a:spcBef>
              <a:spcAft>
                <a:spcPts val="0"/>
              </a:spcAft>
            </a:pPr>
            <a:r>
              <a:rPr lang="en-US" sz="2850" b="1" spc="155">
                <a:solidFill>
                  <a:srgbClr val="FFFFFF"/>
                </a:solidFill>
                <a:latin typeface="Tahoma" panose="02020603050405020304" pitchFamily="2"/>
              </a:rPr>
              <a:t>binding and saddle stitching. These services provide a </a:t>
            </a:r>
          </a:p>
          <a:p>
            <a:pPr marL="0" marR="0" indent="0" algn="l">
              <a:lnSpc>
                <a:spcPts val="3700"/>
              </a:lnSpc>
              <a:spcBef>
                <a:spcPts val="840"/>
              </a:spcBef>
              <a:spcAft>
                <a:spcPts val="0"/>
              </a:spcAft>
            </a:pPr>
            <a:r>
              <a:rPr lang="en-US" sz="2850" b="1" spc="155">
                <a:solidFill>
                  <a:srgbClr val="FFFFFF"/>
                </a:solidFill>
                <a:latin typeface="Tahoma" panose="02020603050405020304" pitchFamily="2"/>
              </a:rPr>
              <a:t>professional finish that elevates the appearance of </a:t>
            </a:r>
          </a:p>
          <a:p>
            <a:pPr marL="0" marR="0" indent="0" algn="l">
              <a:lnSpc>
                <a:spcPts val="3600"/>
              </a:lnSpc>
              <a:spcBef>
                <a:spcPts val="865"/>
              </a:spcBef>
              <a:spcAft>
                <a:spcPts val="0"/>
              </a:spcAft>
            </a:pPr>
            <a:r>
              <a:rPr lang="en-US" sz="2850" b="1" spc="130">
                <a:solidFill>
                  <a:srgbClr val="FFFFFF"/>
                </a:solidFill>
                <a:latin typeface="Tahoma" panose="02020603050405020304" pitchFamily="2"/>
              </a:rPr>
              <a:t>booklets, reports, and presentations.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8A4DD-3F7A-5BE4-859C-2CC2D78F9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6C2D416-0817-AC55-D36D-3E3B7A3F8E88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85469" y="466725"/>
            <a:ext cx="14236660" cy="621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4605" rIns="0" bIns="0" anchor="t"/>
          <a:lstStyle/>
          <a:p>
            <a:pPr marL="0" marR="0" indent="0" algn="l">
              <a:lnSpc>
                <a:spcPts val="4800"/>
              </a:lnSpc>
              <a:spcAft>
                <a:spcPts val="0"/>
              </a:spcAft>
            </a:pPr>
            <a:r>
              <a:rPr lang="en-US" sz="4350" b="1" spc="-70" dirty="0">
                <a:solidFill>
                  <a:schemeClr val="bg1"/>
                </a:solidFill>
                <a:latin typeface="Arial Narrow" panose="02020603050405020304" pitchFamily="2"/>
              </a:rPr>
              <a:t>Ricoh “Business Process Management Solutions” New Page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DBBC5A5-CBF8-98BB-1769-774045A1EF6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82230" y="1579345"/>
            <a:ext cx="16249281" cy="5746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3335" rIns="0" bIns="0" anchor="t"/>
          <a:lstStyle/>
          <a:p>
            <a:pPr marL="342900" marR="0" indent="-342900" algn="l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Digitization of Paper Records Services to Save Space or for Compliance </a:t>
            </a:r>
          </a:p>
          <a:p>
            <a:pPr marL="342900" marR="0" indent="-342900" algn="l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Paperless Workflow Processes that connect with almost any Application</a:t>
            </a:r>
          </a:p>
          <a:p>
            <a:pPr marL="342900" marR="0" indent="-342900" algn="l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RightFax Digital Fax Integrations into compatible UK Enterprise Applications</a:t>
            </a:r>
            <a:endParaRPr lang="en-US" sz="3850" b="1" spc="-15" dirty="0">
              <a:solidFill>
                <a:schemeClr val="bg1"/>
              </a:solidFill>
              <a:latin typeface="Arial Narrow" panose="02020603050405020304" pitchFamily="2"/>
            </a:endParaRPr>
          </a:p>
          <a:p>
            <a:pPr marL="342900" marR="0" indent="-342900" algn="l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Scanner free trials for departments who need to scan documents firsthand</a:t>
            </a:r>
          </a:p>
          <a:p>
            <a:pPr marL="342900" marR="0" indent="-342900" algn="l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Lockers that protect UK Assets yet also provide 24/7 access capability</a:t>
            </a:r>
          </a:p>
          <a:p>
            <a:pPr marL="342900" marR="0" indent="-342900" algn="l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Forms Design and Implementation</a:t>
            </a:r>
          </a:p>
          <a:p>
            <a:pPr marL="342900" marR="0" indent="-342900" algn="l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 email ukmps@uky.edu</a:t>
            </a:r>
          </a:p>
          <a:p>
            <a:pPr marL="0" marR="0" indent="0" algn="l">
              <a:lnSpc>
                <a:spcPts val="4400"/>
              </a:lnSpc>
              <a:spcAft>
                <a:spcPts val="0"/>
              </a:spcAft>
            </a:pPr>
            <a:endParaRPr lang="en-US" sz="3850" b="1" spc="-15" dirty="0">
              <a:solidFill>
                <a:schemeClr val="tx1"/>
              </a:solidFill>
              <a:latin typeface="Arial Narrow" panose="02020603050405020304" pitchFamily="2"/>
            </a:endParaRPr>
          </a:p>
          <a:p>
            <a:pPr marL="0" marR="0" indent="0" algn="l">
              <a:lnSpc>
                <a:spcPts val="4400"/>
              </a:lnSpc>
              <a:spcAft>
                <a:spcPts val="0"/>
              </a:spcAft>
            </a:pPr>
            <a:endParaRPr lang="en-US" sz="3850" b="1" spc="-15" dirty="0">
              <a:solidFill>
                <a:schemeClr val="tx1"/>
              </a:solidFill>
              <a:latin typeface="Arial Narrow" panose="02020603050405020304" pitchFamily="2"/>
            </a:endParaRPr>
          </a:p>
          <a:p>
            <a:pPr marL="0" marR="0" indent="0" algn="l">
              <a:lnSpc>
                <a:spcPts val="4400"/>
              </a:lnSpc>
              <a:spcAft>
                <a:spcPts val="0"/>
              </a:spcAft>
            </a:pPr>
            <a:endParaRPr lang="en-US" sz="3850" b="1" spc="-15" dirty="0">
              <a:solidFill>
                <a:schemeClr val="tx1"/>
              </a:solidFill>
              <a:latin typeface="Arial Narrow" panose="02020603050405020304" pitchFamily="2"/>
            </a:endParaRPr>
          </a:p>
          <a:p>
            <a:pPr marL="0" marR="0" indent="0" algn="l">
              <a:lnSpc>
                <a:spcPts val="4400"/>
              </a:lnSpc>
              <a:spcAft>
                <a:spcPts val="0"/>
              </a:spcAft>
            </a:pPr>
            <a:endParaRPr lang="en-US" sz="3850" b="1" spc="-15" dirty="0">
              <a:solidFill>
                <a:schemeClr val="tx1"/>
              </a:solidFill>
              <a:latin typeface="Arial Narrow" panose="02020603050405020304" pitchFamily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70AC32-FD69-9889-B811-0E3605DC2B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5" t="11433" r="-1" b="10504"/>
          <a:stretch>
            <a:fillRect/>
          </a:stretch>
        </p:blipFill>
        <p:spPr>
          <a:xfrm>
            <a:off x="58993" y="5528284"/>
            <a:ext cx="18170014" cy="47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210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layou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76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Tahoma</vt:lpstr>
      <vt:lpstr>Verdana</vt:lpstr>
      <vt:lpstr>default layout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RICOH Print Services_26</dc:title>
  <dc:creator>Holly Rose</dc:creator>
  <cp:keywords>DAHJrSFVOOU,BAESeleE1V0,0</cp:keywords>
  <cp:lastModifiedBy>Steve Perry</cp:lastModifiedBy>
  <cp:revision>4</cp:revision>
  <dcterms:created xsi:type="dcterms:W3CDTF">2026-07-06T19:29:32Z</dcterms:created>
  <dcterms:modified xsi:type="dcterms:W3CDTF">2026-08-26T21:39:46Z</dcterms:modified>
</cp:coreProperties>
</file>